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Lato"/>
      <p:regular r:id="rId15"/>
    </p:embeddedFont>
    <p:embeddedFont>
      <p:font typeface="Lato"/>
      <p:regular r:id="rId16"/>
    </p:embeddedFont>
    <p:embeddedFont>
      <p:font typeface="Lat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Budget Tracker: Take Control of Your Finances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Welcome to our presentation on our groundbreaking budget tracker application, designed to empower you to manage your finances effectively and achieve your financial goals.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Why Budget Tracking Matters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950238" y="3386138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1. Financial Clarity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154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Gain a clear understanding of your income and expenses.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4841915" y="3386138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2. Spending Control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154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Identify areas of overspending and make adjustments.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62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3" name="Text 10"/>
          <p:cNvSpPr/>
          <p:nvPr/>
        </p:nvSpPr>
        <p:spPr>
          <a:xfrm>
            <a:off x="950238" y="5447228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62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3. Savings Potential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5263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Track progress toward savings goals and identify opportunities.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362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4841915" y="5447228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362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4. Debt Reduction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85263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Manage debt effectively and create a plan for repayment.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101763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Features of Our Budget Tracker App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User-Friendly Interface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40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Simple and intuitive design for effortless navigation.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63855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Automated Transactions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574024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Connect bank accounts and credit cards for automatic tracking.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638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219694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Stay informed with instant updates on your financial status.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63855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Secure Data Encryption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5740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Rest assured that your financial data is protected.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722352"/>
            <a:ext cx="7547253" cy="654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Easy Categorization of Expenses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711" y="1690568"/>
            <a:ext cx="523399" cy="5233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2711" y="2423279"/>
            <a:ext cx="261699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Automated Tagging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32711" y="2875955"/>
            <a:ext cx="767857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Automatically assign categories to transactions for convenience.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11" y="3838813"/>
            <a:ext cx="523399" cy="5233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2711" y="4571524"/>
            <a:ext cx="2918936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Customizable Categories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32711" y="5024199"/>
            <a:ext cx="767857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personalized categories to suit your spending habits.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711" y="5987058"/>
            <a:ext cx="523399" cy="5233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2711" y="6719768"/>
            <a:ext cx="261699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Detailed Reports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32711" y="7172444"/>
            <a:ext cx="767857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Generate reports to analyze spending by category.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80732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Personalized Budgeting Insights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2163" y="3267551"/>
            <a:ext cx="1644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Spending Trends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3898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Track your spending patterns over time.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CBC5B8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2163" y="4469249"/>
            <a:ext cx="1644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Goal Progress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457652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Monitor your progress towards financial goals.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CBC5B8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2044" y="5832872"/>
            <a:ext cx="1644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4054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46833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Receive tailored tips for improving your budget.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9051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Syncing Across Devices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Mobile App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Access and manage your budget on the go.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Web App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Enjoy a seamless experience on your computer.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Cloud Sync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Your data is always up-to-date across all devices.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3151" y="531852"/>
            <a:ext cx="7223165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Setting Financial Goals and Alerts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63151" y="1522809"/>
            <a:ext cx="7790498" cy="638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10K</a:t>
            </a:r>
            <a:endParaRPr lang="en-US" sz="5000" dirty="0"/>
          </a:p>
        </p:txBody>
      </p:sp>
      <p:sp>
        <p:nvSpPr>
          <p:cNvPr id="5" name="Text 2"/>
          <p:cNvSpPr/>
          <p:nvPr/>
        </p:nvSpPr>
        <p:spPr>
          <a:xfrm>
            <a:off x="8849797" y="2402562"/>
            <a:ext cx="24170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Savings Goal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163151" y="2820591"/>
            <a:ext cx="7790498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Set a target amount and track progress.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163151" y="3806666"/>
            <a:ext cx="7790498" cy="638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$500</a:t>
            </a:r>
            <a:endParaRPr lang="en-US" sz="5000" dirty="0"/>
          </a:p>
        </p:txBody>
      </p:sp>
      <p:sp>
        <p:nvSpPr>
          <p:cNvPr id="8" name="Text 5"/>
          <p:cNvSpPr/>
          <p:nvPr/>
        </p:nvSpPr>
        <p:spPr>
          <a:xfrm>
            <a:off x="8849797" y="4686419"/>
            <a:ext cx="24170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Spending Limit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163151" y="5104448"/>
            <a:ext cx="7790498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Set limits on specific categories.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163151" y="6090523"/>
            <a:ext cx="7790498" cy="638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15</a:t>
            </a:r>
            <a:endParaRPr lang="en-US" sz="5000" dirty="0"/>
          </a:p>
        </p:txBody>
      </p:sp>
      <p:sp>
        <p:nvSpPr>
          <p:cNvPr id="11" name="Text 8"/>
          <p:cNvSpPr/>
          <p:nvPr/>
        </p:nvSpPr>
        <p:spPr>
          <a:xfrm>
            <a:off x="8849797" y="6970276"/>
            <a:ext cx="24170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Alerts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163151" y="7388304"/>
            <a:ext cx="7790498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Receive notifications when approaching limits.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67232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Conclusion and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budget tracker empowers you to take control of your finances, make informed decisions, and reach your financial aspirations. Take the first step towards a brighter financial future today!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2024-11-26T03:46:46Z</dcterms:created>
  <dcterms:modified xsi:type="dcterms:W3CDTF">2024-11-26T03:46:46Z</dcterms:modified>
</cp:coreProperties>
</file>